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e14510a4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e14510a4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e14510a4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e14510a4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e14510a4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e14510a4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e14510a4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e14510a4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e14510a4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e14510a4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e14510a4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e14510a4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e14510a47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e14510a47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e14510a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e14510a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29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4200">
                <a:solidFill>
                  <a:srgbClr val="FF0000"/>
                </a:solidFill>
              </a:rPr>
              <a:t>LOVE</a:t>
            </a:r>
            <a:endParaRPr sz="14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67" y="0"/>
            <a:ext cx="914398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0"/>
            <a:ext cx="771525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0"/>
            <a:ext cx="77152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3700"/>
            <a:ext cx="872008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8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6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126" y="575900"/>
            <a:ext cx="7940575" cy="449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650" y="0"/>
            <a:ext cx="770921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